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9"/>
  </p:notesMasterIdLst>
  <p:sldIdLst>
    <p:sldId id="298" r:id="rId2"/>
    <p:sldId id="281" r:id="rId3"/>
    <p:sldId id="290" r:id="rId4"/>
    <p:sldId id="293" r:id="rId5"/>
    <p:sldId id="294" r:id="rId6"/>
    <p:sldId id="296" r:id="rId7"/>
    <p:sldId id="297" r:id="rId8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BB59"/>
    <a:srgbClr val="39B0D4"/>
    <a:srgbClr val="727272"/>
    <a:srgbClr val="010000"/>
    <a:srgbClr val="FFA751"/>
    <a:srgbClr val="3232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850" y="7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C4D5ADD5-2BBC-4A94-8F86-D9013941F742}" type="datetimeFigureOut">
              <a:rPr lang="en-US"/>
              <a:pPr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C790738-CFC9-4A5E-8424-6B42AA5706F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945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5F62A7E-A2F8-438F-9CF8-47DE63F471B4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0732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CA7B74D-3791-4AC6-8451-F10DBCCCDD9A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206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35054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1722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8672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ea typeface="ＭＳ Ｐゴシック" pitchFamily="1" charset="-128"/>
            </a:endParaRPr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A7B74D-3791-4AC6-8451-F10DBCCCDD9A}" type="slidenum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itchFamily="34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itchFamily="34" charset="0"/>
              <a:ea typeface="ＭＳ Ｐゴシック" pitchFamily="1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3576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60792E3-D524-454C-8AFD-A91972900BCB}" type="datetime1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7E1BAA-A38D-40DE-B22C-DF9BD7D820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53C3A68-6922-42D3-8905-ECC2D82A3469}" type="datetime1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DD027-5576-4F27-AAB6-1D994836EE7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B69E9F4-7604-4950-A8B2-8ACDEDB1506E}" type="datetime1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57CE61-8714-431B-A40A-01B1C5541AB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08B7524-32A2-4C20-A58C-BC3BAA1042FC}" type="datetime1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7C3CE7-23F7-4828-823C-E0205DF2CF9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E994447-D6B2-43BB-A877-57F1A267B999}" type="datetime1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DB31D2-2A87-4F4C-A9AD-05C6CC2B32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8920E16-BD35-483C-AA6B-346FC7E46DEA}" type="datetime1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FC16D9-1635-4844-816A-0A8A2160FAD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EAC6F8-5103-4FC0-A69E-5C6AE6469DA8}" type="datetime1">
              <a:rPr lang="en-US" smtClean="0"/>
              <a:t>9/1/2026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C4100A-98DE-4944-910A-A93F5CA9F7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0C6921-0627-4C8F-83D5-0CF936D2FFDD}" type="datetime1">
              <a:rPr lang="en-US" smtClean="0"/>
              <a:t>9/1/2026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63342B-5A73-45DC-864D-086DE78037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FF08AD7-8103-40F8-983C-E2BA6BB9CBE0}" type="datetime1">
              <a:rPr lang="en-US" smtClean="0"/>
              <a:t>9/1/2026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35AFB3-1ACD-44AC-8702-86B1729DF0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8C06B4-9380-4A4D-AF49-A3596E17DAF5}" type="datetime1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F15F3-5E77-4C57-9E21-50D6D1D6C0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7FDEF1-C582-4E22-9E77-D68326471F28}" type="datetime1">
              <a:rPr lang="en-US" smtClean="0"/>
              <a:t>9/1/2026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42169A-B3C7-4FB6-967F-AF95F4EB331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-47625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095375"/>
            <a:ext cx="10972800" cy="503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TradeGothic" pitchFamily="1" charset="0"/>
              </a:defRPr>
            </a:lvl1pPr>
          </a:lstStyle>
          <a:p>
            <a:fld id="{780A9602-A9A9-453F-AEF1-37B5837E02CD}" type="datetime1">
              <a:rPr lang="en-US" smtClean="0"/>
              <a:t>9/1/2026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TradeGothic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@SIH Idea submission- Template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TradeGothic" pitchFamily="1" charset="0"/>
              </a:defRPr>
            </a:lvl1pPr>
          </a:lstStyle>
          <a:p>
            <a:fld id="{1411BA53-830D-4830-BB65-E58DBE17D0B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radeGothic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rade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TradeGothic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TradeGothic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25B67-5874-6B91-84EE-993825CB5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647" y="167924"/>
            <a:ext cx="10972800" cy="1095375"/>
          </a:xfrm>
        </p:spPr>
        <p:txBody>
          <a:bodyPr/>
          <a:lstStyle/>
          <a:p>
            <a:r>
              <a:rPr lang="en-US" b="1" dirty="0">
                <a:solidFill>
                  <a:schemeClr val="tx2"/>
                </a:solidFill>
                <a:latin typeface="Garamond" panose="02020404030301010803" pitchFamily="18" charset="0"/>
              </a:rPr>
              <a:t>IDEA CANVAS 2026</a:t>
            </a:r>
            <a:endParaRPr lang="en-IN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5E18FA-5A3B-CBA3-7EC6-AD74F1F839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C3CE7-23F7-4828-823C-E0205DF2CF9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0ACDDB-CE43-B13E-0630-57811B618816}"/>
              </a:ext>
            </a:extLst>
          </p:cNvPr>
          <p:cNvSpPr txBox="1"/>
          <p:nvPr/>
        </p:nvSpPr>
        <p:spPr>
          <a:xfrm>
            <a:off x="749561" y="1630635"/>
            <a:ext cx="5924550" cy="39480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Idea Title 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Problem Statement 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Category- Software/Product 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Team Name -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Team Members - </a:t>
            </a:r>
            <a:endParaRPr lang="en-IN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435D1D-9C6D-74DD-3601-3CA09359F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4" name="Footer Placeholder 6">
            <a:extLst>
              <a:ext uri="{FF2B5EF4-FFF2-40B4-BE49-F238E27FC236}">
                <a16:creationId xmlns:a16="http://schemas.microsoft.com/office/drawing/2014/main" id="{1BABD1DD-7227-0242-6BDA-54CB09AED3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@Idea Canvas submission- Template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AD83FA4-CDAA-3429-C492-1E69229A15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2026" y="-117831"/>
            <a:ext cx="1861126" cy="17484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3D22DD0-13A2-5F1A-2234-75DA00888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629" y="0"/>
            <a:ext cx="1351952" cy="135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670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5361" name="Title 1"/>
          <p:cNvSpPr>
            <a:spLocks noGrp="1"/>
          </p:cNvSpPr>
          <p:nvPr>
            <p:ph type="title"/>
          </p:nvPr>
        </p:nvSpPr>
        <p:spPr>
          <a:xfrm>
            <a:off x="182998" y="0"/>
            <a:ext cx="10972800" cy="1143000"/>
          </a:xfrm>
        </p:spPr>
        <p:txBody>
          <a:bodyPr/>
          <a:lstStyle/>
          <a:p>
            <a:pPr eaLnBrk="1" hangingPunct="1"/>
            <a:b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IDEA TITLE</a:t>
            </a:r>
          </a:p>
        </p:txBody>
      </p:sp>
      <p:sp>
        <p:nvSpPr>
          <p:cNvPr id="15362" name="TextBox 8"/>
          <p:cNvSpPr txBox="1">
            <a:spLocks noChangeArrowheads="1"/>
          </p:cNvSpPr>
          <p:nvPr/>
        </p:nvSpPr>
        <p:spPr bwMode="auto">
          <a:xfrm>
            <a:off x="-1" y="2064921"/>
            <a:ext cx="12191999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US" sz="3200" b="1" u="sng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Proposed Solution (Describe your Idea/Solution/Prototype)</a:t>
            </a:r>
            <a:endParaRPr lang="en-US" sz="32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u="sng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IN" sz="2800" dirty="0">
                <a:latin typeface="Arial" panose="020B0604020202020204" pitchFamily="34" charset="0"/>
                <a:cs typeface="Arial" panose="020B0604020202020204" pitchFamily="34" charset="0"/>
              </a:rPr>
              <a:t>What problem are you addressing?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Who faces this problem?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Why does it matter?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C3CE7-23F7-4828-823C-E0205DF2CF97}" type="slidenum">
              <a:rPr lang="en-US" b="1" smtClean="0">
                <a:solidFill>
                  <a:schemeClr val="bg1"/>
                </a:solidFill>
              </a:rPr>
              <a:pPr/>
              <a:t>2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@Idea Canvas submission- Template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DE3E4F-F0AA-97DE-E9BD-281C4DBFD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2026" y="-117831"/>
            <a:ext cx="1861126" cy="17484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19323B-64EB-5A42-8D7F-8713616111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29" y="0"/>
            <a:ext cx="1351952" cy="135195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chemeClr val="accent2">
                  <a:lumMod val="7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TECHNICAL APPROACH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533653"/>
            <a:ext cx="93853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Technologies to be used (e.g. programming languages, frameworks, hardware)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Methodology and process for implementation (Flow Charts/Images/ working prototype)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C3CE7-23F7-4828-823C-E0205DF2CF97}" type="slidenum">
              <a:rPr lang="en-US" b="1">
                <a:solidFill>
                  <a:schemeClr val="bg1"/>
                </a:solidFill>
              </a:rPr>
              <a:pPr/>
              <a:t>3</a:t>
            </a:fld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bg1"/>
                </a:solidFill>
              </a:rPr>
              <a:t>@Idea Canvas submission- Template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145E583-E9DE-2996-80DE-46C7762681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2026" y="-117831"/>
            <a:ext cx="1861126" cy="17484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F3E03CE-9C02-AB34-CB8E-0B6AA04EC5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29" y="0"/>
            <a:ext cx="1351952" cy="135195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FEASIBILITY AND VIABILITY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533653"/>
            <a:ext cx="9385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Analysis of the feasibility of the idea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Potential challenges and risks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Strategies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 for overcoming these challenges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lvl="0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 Idea Canvas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submission- Template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7F2551-80BE-493E-5E22-BC1D82D61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2026" y="-117831"/>
            <a:ext cx="1861126" cy="17484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2D79F8-C8FF-94DF-0CC6-F6279871BF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29" y="0"/>
            <a:ext cx="1351952" cy="135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387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IMPACT AND BENEFITS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533653"/>
            <a:ext cx="93853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ＭＳ Ｐゴシック" pitchFamily="1" charset="-128"/>
                <a:cs typeface="Arial" pitchFamily="34" charset="0"/>
              </a:rPr>
              <a:t>Potential impact on the target audience</a:t>
            </a:r>
          </a:p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Benefits of the solution (social, economic, environmental, etc.)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lvl="0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 Idea Canvas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submission- Template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189883-85AF-65C3-EB24-C0E53E6E24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2026" y="-117831"/>
            <a:ext cx="1861126" cy="17484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48781AF-8668-DC26-4BDF-21DDB636F7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29" y="0"/>
            <a:ext cx="1351952" cy="135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44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54762"/>
            <a:ext cx="12191999" cy="503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>
                <a:latin typeface="Times New Roman" panose="02020603050405020304" pitchFamily="18" charset="0"/>
                <a:ea typeface="ＭＳ Ｐゴシック" pitchFamily="1" charset="-128"/>
                <a:cs typeface="Times New Roman" panose="02020603050405020304" pitchFamily="18" charset="0"/>
              </a:rPr>
              <a:t>RESEARCH  AND REFERENCES</a:t>
            </a:r>
          </a:p>
        </p:txBody>
      </p:sp>
      <p:sp>
        <p:nvSpPr>
          <p:cNvPr id="17410" name="TextBox 8"/>
          <p:cNvSpPr txBox="1">
            <a:spLocks noChangeArrowheads="1"/>
          </p:cNvSpPr>
          <p:nvPr/>
        </p:nvSpPr>
        <p:spPr bwMode="auto">
          <a:xfrm>
            <a:off x="609600" y="2795263"/>
            <a:ext cx="93853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800" noProof="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Details / Links of the reference and research work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ＭＳ Ｐゴシック" pitchFamily="1" charset="-128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lvl="0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 Idea Canvas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submission- Template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1889DB-E106-10EE-BEE6-41CDEC16E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2026" y="-117831"/>
            <a:ext cx="1861126" cy="174846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1C0ECE-0C1D-B325-18D5-DBDA73FFE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29" y="0"/>
            <a:ext cx="1351952" cy="135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88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D4F69D3-EEB0-4C4C-9434-B9960FB585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6303331"/>
            <a:ext cx="12191999" cy="50323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C0504D">
                  <a:lumMod val="75000"/>
                </a:srgbClr>
              </a:solidFill>
              <a:effectLst/>
              <a:uLnTx/>
              <a:uFillTx/>
              <a:latin typeface="Calibri"/>
              <a:ea typeface="ＭＳ Ｐゴシック" pitchFamily="1" charset="-128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7C3CE7-23F7-4828-823C-E0205DF2CF97}" type="slidenum"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 pitchFamily="1" charset="0"/>
                <a:ea typeface="ＭＳ Ｐゴシック" pitchFamily="1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adeGothic" pitchFamily="1" charset="0"/>
              <a:ea typeface="ＭＳ Ｐゴシック" pitchFamily="1" charset="-128"/>
              <a:cs typeface="+mn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648200" y="6356353"/>
            <a:ext cx="3204000" cy="365125"/>
          </a:xfrm>
        </p:spPr>
        <p:txBody>
          <a:bodyPr/>
          <a:lstStyle/>
          <a:p>
            <a:pPr lvl="0"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@</a:t>
            </a:r>
            <a:r>
              <a:rPr lang="en-US" dirty="0">
                <a:solidFill>
                  <a:schemeClr val="bg1"/>
                </a:solidFill>
              </a:rPr>
              <a:t> Idea Canvas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adeGothic"/>
                <a:ea typeface="+mn-ea"/>
                <a:cs typeface="+mn-cs"/>
              </a:rPr>
              <a:t>submission- Template</a:t>
            </a:r>
          </a:p>
        </p:txBody>
      </p:sp>
      <p:sp>
        <p:nvSpPr>
          <p:cNvPr id="3" name="Round Diagonal Corner Rectangle 2"/>
          <p:cNvSpPr/>
          <p:nvPr/>
        </p:nvSpPr>
        <p:spPr>
          <a:xfrm>
            <a:off x="0" y="1791032"/>
            <a:ext cx="12192000" cy="4319200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Google Shape;100;p3"/>
          <p:cNvSpPr txBox="1"/>
          <p:nvPr/>
        </p:nvSpPr>
        <p:spPr>
          <a:xfrm>
            <a:off x="367832" y="1915454"/>
            <a:ext cx="11764736" cy="40703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14350" marR="0" lvl="0" indent="-51435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Kindly keep the maximum slides limit up to six </a:t>
            </a:r>
            <a:r>
              <a:rPr lang="en-US" b="1" i="0" u="none" strike="noStrike" cap="none" dirty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(6). 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( Including the title slide)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Try to avoid paragraphs and post your idea in points /diagrams / Infographics /pictures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Keep your explanation precise and easy to understand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Idea should be unique and novel. 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You can only use provided </a:t>
            </a: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template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for making the </a:t>
            </a: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PPT</a:t>
            </a: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without changing the idea details pointers (mentioned in previous slides).</a:t>
            </a:r>
          </a:p>
          <a:p>
            <a:pPr marL="514350" marR="0" lvl="0" indent="-51435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AutoNum type="arabicPeriod"/>
            </a:pPr>
            <a:r>
              <a:rPr lang="en-US" b="1" i="0" u="none" strike="noStrike" cap="none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You need to save the file in PDF and upload the same on portal. No PPT, Word Doc or any other format will be supported.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0" lvl="0" indent="-349885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b="1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  <a:p>
            <a:pPr marL="0" marR="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US" b="1" i="0" u="none" strike="noStrike" cap="none" dirty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Note - You can delete this slide (Important Pointers) when you upload the details of your idea on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Idea Canvas </a:t>
            </a:r>
            <a:r>
              <a:rPr lang="en-US" b="1" i="0" u="none" strike="noStrike" cap="none" dirty="0">
                <a:solidFill>
                  <a:srgbClr val="C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portal.</a:t>
            </a:r>
            <a:endParaRPr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marR="0" lvl="1" indent="-316230" algn="just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endParaRPr sz="2000" b="1" i="0" u="none" strike="noStrike" cap="none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  <a:sym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3371" y="107066"/>
            <a:ext cx="84105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IMPORTANT INSTRUCTIONS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02343" y="1181900"/>
            <a:ext cx="9557657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</a:pPr>
            <a:r>
              <a:rPr lang="en-US" b="1" dirty="0">
                <a:solidFill>
                  <a:schemeClr val="dk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Please ensure below pointers are met while submitting the Idea PPT:</a:t>
            </a:r>
            <a:endParaRPr lang="en-IN" b="1" dirty="0">
              <a:solidFill>
                <a:schemeClr val="dk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12CBE6-28C7-7F19-292D-00DB317F44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2026" y="-117831"/>
            <a:ext cx="1861126" cy="17484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015148-9830-D67E-D4AC-E3A17FF99A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629" y="0"/>
            <a:ext cx="1351952" cy="1351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0844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7544</TotalTime>
  <Words>320</Words>
  <Application>Microsoft Office PowerPoint</Application>
  <PresentationFormat>Widescreen</PresentationFormat>
  <Paragraphs>55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ＭＳ Ｐゴシック</vt:lpstr>
      <vt:lpstr>Arial</vt:lpstr>
      <vt:lpstr>Calibri</vt:lpstr>
      <vt:lpstr>Garamond</vt:lpstr>
      <vt:lpstr>Times New Roman</vt:lpstr>
      <vt:lpstr>TradeGothic</vt:lpstr>
      <vt:lpstr>Wingdings</vt:lpstr>
      <vt:lpstr>Office Theme</vt:lpstr>
      <vt:lpstr>IDEA CANVAS 2026</vt:lpstr>
      <vt:lpstr> IDEA TITLE</vt:lpstr>
      <vt:lpstr>TECHNICAL APPROACH</vt:lpstr>
      <vt:lpstr>FEASIBILITY AND VIABILITY</vt:lpstr>
      <vt:lpstr>IMPACT AND BENEFITS</vt:lpstr>
      <vt:lpstr>RESEARCH  AND REFERENCES</vt:lpstr>
      <vt:lpstr>PowerPoint Presentation</vt:lpstr>
    </vt:vector>
  </TitlesOfParts>
  <Manager/>
  <Company>Crowdfunder, Inc.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Investor Pitch Deck Template</dc:title>
  <dc:subject/>
  <dc:creator>Crowdfunder</dc:creator>
  <cp:keywords/>
  <dc:description/>
  <cp:lastModifiedBy>Vishal Kaliveni</cp:lastModifiedBy>
  <cp:revision>149</cp:revision>
  <dcterms:created xsi:type="dcterms:W3CDTF">2013-12-12T18:46:50Z</dcterms:created>
  <dcterms:modified xsi:type="dcterms:W3CDTF">2026-09-01T16:39:37Z</dcterms:modified>
  <cp:category/>
</cp:coreProperties>
</file>